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10/1/21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211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79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949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820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61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93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95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561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936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436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10/1/21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857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750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 turtle on a beach&#10;&#10;Description automatically generated with low confidence">
            <a:extLst>
              <a:ext uri="{FF2B5EF4-FFF2-40B4-BE49-F238E27FC236}">
                <a16:creationId xmlns:a16="http://schemas.microsoft.com/office/drawing/2014/main" id="{EEE16B4C-73CE-4BD2-BF0B-959616D513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53C4D10E-16D3-5D49-A995-1FD27619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19755"/>
            <a:ext cx="10549940" cy="4238245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13" name="Cross 12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25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74785-C2E0-624A-A0B7-670276E8AF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2900516"/>
            <a:ext cx="8384945" cy="2143418"/>
          </a:xfrm>
        </p:spPr>
        <p:txBody>
          <a:bodyPr anchor="t">
            <a:normAutofit/>
          </a:bodyPr>
          <a:lstStyle/>
          <a:p>
            <a:r>
              <a:rPr lang="en-US" dirty="0"/>
              <a:t>Turtle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474AF9-07E4-6B4C-91B5-AB6B2B119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5229605"/>
            <a:ext cx="8384945" cy="698117"/>
          </a:xfrm>
        </p:spPr>
        <p:txBody>
          <a:bodyPr anchor="b">
            <a:normAutofit/>
          </a:bodyPr>
          <a:lstStyle/>
          <a:p>
            <a:r>
              <a:rPr lang="en-US" dirty="0"/>
              <a:t>Gus Lipkin</a:t>
            </a:r>
          </a:p>
        </p:txBody>
      </p:sp>
    </p:spTree>
    <p:extLst>
      <p:ext uri="{BB962C8B-B14F-4D97-AF65-F5344CB8AC3E}">
        <p14:creationId xmlns:p14="http://schemas.microsoft.com/office/powerpoint/2010/main" val="4080989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The green sea turtle">
            <a:extLst>
              <a:ext uri="{FF2B5EF4-FFF2-40B4-BE49-F238E27FC236}">
                <a16:creationId xmlns:a16="http://schemas.microsoft.com/office/drawing/2014/main" id="{2EB4DEDB-82E8-43F6-973F-E830915C96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55" b="387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">
            <a:extLst>
              <a:ext uri="{FF2B5EF4-FFF2-40B4-BE49-F238E27FC236}">
                <a16:creationId xmlns:a16="http://schemas.microsoft.com/office/drawing/2014/main" id="{86E439A5-A7E3-5047-A686-06C27A818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17506"/>
            <a:ext cx="10549940" cy="2374362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19" name="Cross 18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25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74A454-7894-D342-8078-6A875E1D4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4162776"/>
            <a:ext cx="9316409" cy="14538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Turtle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3B52C-AB09-E142-A309-64B037347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5650781"/>
            <a:ext cx="9316409" cy="457200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091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227D51-204B-ED48-AF9A-0BE9633FE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7A23F45-CDAE-8A40-8DE7-92A0BBC11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546383-CCC4-544B-B0D8-DE78DE39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The green sea turtle">
            <a:extLst>
              <a:ext uri="{FF2B5EF4-FFF2-40B4-BE49-F238E27FC236}">
                <a16:creationId xmlns:a16="http://schemas.microsoft.com/office/drawing/2014/main" id="{2EB4DEDB-82E8-43F6-973F-E830915C96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55" b="387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">
            <a:extLst>
              <a:ext uri="{FF2B5EF4-FFF2-40B4-BE49-F238E27FC236}">
                <a16:creationId xmlns:a16="http://schemas.microsoft.com/office/drawing/2014/main" id="{86E439A5-A7E3-5047-A686-06C27A818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17506"/>
            <a:ext cx="10549940" cy="2374362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19" name="Cross 18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250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53E2C7F-F4FF-A94D-ACAE-82823EC88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74A454-7894-D342-8078-6A875E1D4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4162776"/>
            <a:ext cx="9316409" cy="14538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 spc="-1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Intermission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3B52C-AB09-E142-A309-64B037347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5650781"/>
            <a:ext cx="9316409" cy="457200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094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limbingTurtle.mp4" descr="ClimbingTurtle.mp4">
            <a:hlinkClick r:id="" action="ppaction://media"/>
            <a:extLst>
              <a:ext uri="{FF2B5EF4-FFF2-40B4-BE49-F238E27FC236}">
                <a16:creationId xmlns:a16="http://schemas.microsoft.com/office/drawing/2014/main" id="{985F6EDB-B785-F44F-8760-EE0C0A4EE7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523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dridVTI">
  <a:themeElements>
    <a:clrScheme name="AnalogousFromRegularSeedRightStep">
      <a:dk1>
        <a:srgbClr val="000000"/>
      </a:dk1>
      <a:lt1>
        <a:srgbClr val="FFFFFF"/>
      </a:lt1>
      <a:dk2>
        <a:srgbClr val="3C3522"/>
      </a:dk2>
      <a:lt2>
        <a:srgbClr val="E2E7E8"/>
      </a:lt2>
      <a:accent1>
        <a:srgbClr val="C3644D"/>
      </a:accent1>
      <a:accent2>
        <a:srgbClr val="B1833B"/>
      </a:accent2>
      <a:accent3>
        <a:srgbClr val="A5A842"/>
      </a:accent3>
      <a:accent4>
        <a:srgbClr val="7DB13B"/>
      </a:accent4>
      <a:accent5>
        <a:srgbClr val="58B748"/>
      </a:accent5>
      <a:accent6>
        <a:srgbClr val="3BB15C"/>
      </a:accent6>
      <a:hlink>
        <a:srgbClr val="368EA3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5</Words>
  <Application>Microsoft Macintosh PowerPoint</Application>
  <PresentationFormat>Widescreen</PresentationFormat>
  <Paragraphs>4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Seaford Display</vt:lpstr>
      <vt:lpstr>System Font Regular</vt:lpstr>
      <vt:lpstr>Tenorite</vt:lpstr>
      <vt:lpstr>MadridVTI</vt:lpstr>
      <vt:lpstr>Turtle</vt:lpstr>
      <vt:lpstr>Turtle</vt:lpstr>
      <vt:lpstr>Intermission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Lipkin, Gus</dc:creator>
  <cp:lastModifiedBy>Lipkin, Gus</cp:lastModifiedBy>
  <cp:revision>2</cp:revision>
  <dcterms:created xsi:type="dcterms:W3CDTF">2021-10-01T14:14:29Z</dcterms:created>
  <dcterms:modified xsi:type="dcterms:W3CDTF">2021-10-01T16:03:58Z</dcterms:modified>
</cp:coreProperties>
</file>

<file path=docProps/thumbnail.jpeg>
</file>